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91"/>
  </p:notesMasterIdLst>
  <p:handoutMasterIdLst>
    <p:handoutMasterId r:id="rId92"/>
  </p:handoutMasterIdLst>
  <p:sldIdLst>
    <p:sldId id="349" r:id="rId2"/>
    <p:sldId id="454" r:id="rId3"/>
    <p:sldId id="455" r:id="rId4"/>
    <p:sldId id="457" r:id="rId5"/>
    <p:sldId id="456" r:id="rId6"/>
    <p:sldId id="257" r:id="rId7"/>
    <p:sldId id="258" r:id="rId8"/>
    <p:sldId id="259" r:id="rId9"/>
    <p:sldId id="260"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262" r:id="rId61"/>
    <p:sldId id="263" r:id="rId62"/>
    <p:sldId id="453"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 id="458" r:id="rId86"/>
    <p:sldId id="459" r:id="rId87"/>
    <p:sldId id="460" r:id="rId88"/>
    <p:sldId id="461" r:id="rId89"/>
    <p:sldId id="462" r:id="rId90"/>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27.05.2024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27.05.2024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27.05.2024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27/05/2024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27.05.2024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27.05.2024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27.05.2024</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a:t>
            </a:r>
            <a:r>
              <a:rPr lang="pl-PL" b="1" dirty="0"/>
              <a:t> Analiza danych w </a:t>
            </a:r>
            <a:r>
              <a:rPr lang="pl-PL" b="1" dirty="0" err="1"/>
              <a:t>Python</a:t>
            </a:r>
            <a:r>
              <a:rPr lang="pl-PL" b="1" dirty="0"/>
              <a:t> - Wstęp z użyciem języka </a:t>
            </a:r>
            <a:r>
              <a:rPr lang="pl-PL" b="1" dirty="0" err="1"/>
              <a:t>Python</a:t>
            </a:r>
            <a:r>
              <a:rPr lang="pl-PL" b="1" dirty="0"/>
              <a:t> i jego bibliotek</a:t>
            </a:r>
          </a:p>
          <a:p>
            <a:pPr eaLnBrk="1" hangingPunct="1"/>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66F779F-978B-8BC3-94DC-1CDD6296287D}"/>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CB72F9C8-FA74-2D94-9A22-2AF120CFE5A0}"/>
              </a:ext>
            </a:extLst>
          </p:cNvPr>
          <p:cNvSpPr txBox="1"/>
          <p:nvPr/>
        </p:nvSpPr>
        <p:spPr>
          <a:xfrm>
            <a:off x="1115291" y="995614"/>
            <a:ext cx="5583382" cy="3535712"/>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Kolekcje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obiektowości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Obsługa plików</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Moduły</a:t>
            </a:r>
          </a:p>
          <a:p>
            <a:pPr marL="342900" lvl="0" indent="-342900">
              <a:lnSpc>
                <a:spcPct val="107000"/>
              </a:lnSpc>
              <a:spcAft>
                <a:spcPts val="800"/>
              </a:spcAft>
              <a:buSzPts val="1000"/>
              <a:buFont typeface="Symbol" panose="05050102010706020507" pitchFamily="18" charset="2"/>
              <a:buChar char=""/>
              <a:tabLst>
                <a:tab pos="457200" algn="l"/>
              </a:tabLst>
            </a:pP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Podstawowe pojęcia statystyki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818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1DC940E2-4E23-D07D-2476-5EBAEEF45535}"/>
              </a:ext>
            </a:extLst>
          </p:cNvPr>
          <p:cNvSpPr txBox="1"/>
          <p:nvPr/>
        </p:nvSpPr>
        <p:spPr>
          <a:xfrm>
            <a:off x="1198419" y="842614"/>
            <a:ext cx="6352309" cy="3964675"/>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pakietu</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tworzenie i podstawowe operacje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jedno 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dwuwumiarowe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Macierze, operacje na macierzach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Generatory liczb pseudolosowych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Praca z zależnościami matematycznymi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Kreślenie wykresów za pomocą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Typy danych, I/O, indeksowanie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60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E8550D0E-6906-E208-95BC-012BDDA8F6BB}"/>
              </a:ext>
            </a:extLst>
          </p:cNvPr>
          <p:cNvSpPr txBox="1"/>
          <p:nvPr/>
        </p:nvSpPr>
        <p:spPr>
          <a:xfrm>
            <a:off x="2286000" y="990100"/>
            <a:ext cx="4572000" cy="3166764"/>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Tworzenie struktur: Series,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DataFrame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Podstawowe Funkcjonalności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Operacje I/O</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Indeksowanie i selekcjonowanie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Zaawansowane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opracje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na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danch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Przekształcenia</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9326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750617"/>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0BA51CBF-51C5-9450-E167-D347DD226A0C}"/>
              </a:ext>
            </a:extLst>
          </p:cNvPr>
          <p:cNvSpPr txBox="1"/>
          <p:nvPr/>
        </p:nvSpPr>
        <p:spPr>
          <a:xfrm>
            <a:off x="2285999" y="841918"/>
            <a:ext cx="5458691" cy="4266553"/>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Elementy zaawansowane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 statystyczne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Grupowanie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Dane związane z osią czasową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timestamp</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Stylowanie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Skalowanie dużych zbiorów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Biblioteka </a:t>
            </a:r>
            <a:r>
              <a:rPr lang="pl-PL" sz="1600" dirty="0" err="1">
                <a:effectLst/>
                <a:latin typeface="Times New Roman" panose="02020603050405020304" pitchFamily="18" charset="0"/>
                <a:ea typeface="Calibri" panose="020F0502020204030204" pitchFamily="34" charset="0"/>
                <a:cs typeface="Times New Roman" panose="02020603050405020304" pitchFamily="18" charset="0"/>
              </a:rPr>
              <a:t>Seaborn</a:t>
            </a:r>
            <a:endParaRPr lang="pl-PL"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latin typeface="Times New Roman" panose="02020603050405020304" pitchFamily="18" charset="0"/>
                <a:ea typeface="Calibri" panose="020F0502020204030204" pitchFamily="34" charset="0"/>
                <a:cs typeface="Times New Roman" panose="02020603050405020304" pitchFamily="18" charset="0"/>
              </a:rPr>
              <a:t>Biblioteka </a:t>
            </a:r>
            <a:r>
              <a:rPr lang="pl-PL" sz="1600" dirty="0" err="1">
                <a:latin typeface="Times New Roman" panose="02020603050405020304" pitchFamily="18" charset="0"/>
                <a:ea typeface="Calibri" panose="020F0502020204030204" pitchFamily="34" charset="0"/>
                <a:cs typeface="Times New Roman" panose="02020603050405020304" pitchFamily="18" charset="0"/>
              </a:rPr>
              <a:t>Scipy</a:t>
            </a:r>
            <a:endParaRPr lang="pl-PL"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latin typeface="Calibri" panose="020F0502020204030204" pitchFamily="34" charset="0"/>
                <a:ea typeface="Calibri" panose="020F0502020204030204" pitchFamily="34" charset="0"/>
                <a:cs typeface="Times New Roman" panose="02020603050405020304" pitchFamily="18" charset="0"/>
              </a:rPr>
              <a:t>Zastosowania bibliotek w implementacji algorytmów AI</a:t>
            </a:r>
            <a:endParaRPr lang="pl-PL" sz="16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3896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27.05.2024</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3.13,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27.05.2024</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3178</TotalTime>
  <Words>6491</Words>
  <Application>Microsoft Office PowerPoint</Application>
  <PresentationFormat>Pokaz na ekranie (16:9)</PresentationFormat>
  <Paragraphs>669</Paragraphs>
  <Slides>89</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89</vt:i4>
      </vt:variant>
    </vt:vector>
  </HeadingPairs>
  <TitlesOfParts>
    <vt:vector size="107"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Symbol</vt:lpstr>
      <vt:lpstr>Times New Roman</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264</cp:revision>
  <dcterms:created xsi:type="dcterms:W3CDTF">2015-08-12T08:39:11Z</dcterms:created>
  <dcterms:modified xsi:type="dcterms:W3CDTF">2024-05-27T12:58:04Z</dcterms:modified>
</cp:coreProperties>
</file>